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276" r:id="rId5"/>
    <p:sldId id="313" r:id="rId6"/>
    <p:sldId id="315" r:id="rId7"/>
    <p:sldId id="300" r:id="rId8"/>
    <p:sldId id="301" r:id="rId9"/>
    <p:sldId id="302" r:id="rId10"/>
    <p:sldId id="316" r:id="rId11"/>
    <p:sldId id="317" r:id="rId12"/>
    <p:sldId id="305" r:id="rId13"/>
    <p:sldId id="306" r:id="rId14"/>
    <p:sldId id="318" r:id="rId15"/>
    <p:sldId id="283" r:id="rId16"/>
    <p:sldId id="319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5" autoAdjust="0"/>
    <p:restoredTop sz="96197"/>
  </p:normalViewPr>
  <p:slideViewPr>
    <p:cSldViewPr snapToGrid="0" snapToObjects="1">
      <p:cViewPr>
        <p:scale>
          <a:sx n="93" d="100"/>
          <a:sy n="93" d="100"/>
        </p:scale>
        <p:origin x="107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24A1B8-78B8-114C-80AD-594DE3E2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4" y="1857451"/>
            <a:ext cx="6793786" cy="4193886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81B8CBB-22C3-B342-A364-EC6E461D9159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11850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A76FFA-F3A1-1C42-94ED-A8DF54BE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090886"/>
            <a:ext cx="8501530" cy="5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824117"/>
            <a:ext cx="6836642" cy="4865099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6F13F6F-F837-9A4B-BAEF-4A6DD47FB6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B02D659-178F-7C49-BF8C-E51F9A55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36" y="1824117"/>
            <a:ext cx="6227562" cy="400142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3D29E1-D6F8-E646-8B76-6B3963778907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C85EDBB-63E2-D24E-A081-5B76525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4" y="1101136"/>
            <a:ext cx="8059652" cy="54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04" y="1485886"/>
            <a:ext cx="5762613" cy="515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42" y="1521788"/>
            <a:ext cx="6095761" cy="50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373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Daisy Sui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21" y="1699195"/>
            <a:ext cx="6712662" cy="5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1" y="2231518"/>
            <a:ext cx="4828584" cy="314404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F6CF84D-4581-C848-ABFD-DD5BF411009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13" y="1922321"/>
            <a:ext cx="5669887" cy="4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417014-0012-464E-B706-2417A0588CD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DB17651-2AD9-C042-BA7C-B014BB4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918702"/>
            <a:ext cx="6467860" cy="401503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BFDA78-9AA5-FD4A-87F3-FA9E30CD92B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4238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851ADF-7ED9-A342-B640-9E73ED70E11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D55C9BC-CD01-FE48-9B6F-2741373A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117116"/>
            <a:ext cx="8478370" cy="53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6" y="1857451"/>
            <a:ext cx="6602408" cy="4843055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69F841-9541-0147-B1E6-5EAB1AA9D6E2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99D6A7-48FE-2F47-9693-5865AA92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00" y="1903569"/>
            <a:ext cx="6546850" cy="463460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0396D4-CC75-8542-81FE-CFB1BBA78C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139</Words>
  <Application>Microsoft Macintosh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77</cp:revision>
  <dcterms:created xsi:type="dcterms:W3CDTF">2022-03-04T02:18:49Z</dcterms:created>
  <dcterms:modified xsi:type="dcterms:W3CDTF">2022-03-18T07:08:21Z</dcterms:modified>
</cp:coreProperties>
</file>